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3C46"/>
    <a:srgbClr val="B17380"/>
    <a:srgbClr val="C3939D"/>
    <a:srgbClr val="CFA9B1"/>
    <a:srgbClr val="B95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0938B-E83C-448F-BDC4-7ADBAC8D5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AD251-9EBC-4569-BAAD-9ECBF27BF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C0200-F772-483A-A731-296DA4B20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EC909-4C49-4206-BC2D-68D31ADB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D5DB8-D58C-4D6B-AD28-90D3604E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26FAB-D8B5-4CBD-990D-7DBD7772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3B1E2-7143-46BA-83EB-A8035CA92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957A7-ADAA-45F3-B120-2AFA007A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120C7-4FC8-4AC8-8B9B-B01B4495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6727B-7A78-4617-8EAF-FB87F869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285D0-163F-4426-968D-B42D7854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F981C-E043-4E4B-94A0-EE9431673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80A26-1292-4DF7-B0BC-99B3ABD1B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21D62-866A-4D0A-8ABB-1C7A9BCB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EE9C3-B3E4-4217-8B44-A82EA9C9B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4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1037-DCCF-4A68-A9C5-C7F763E5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77820-9713-4B8F-9D6B-D3256DE80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90DA-312D-41E3-BB37-7DAEDA8D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D7263-DF4F-4B3B-930F-B5200867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256B5-CFC4-4205-80CA-2276E41D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0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DEBE9-AEDB-4F27-9F2E-A57ED4E44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306E7-5D22-4892-ADBF-2A5B0D5C5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4390C-9918-42A9-A21C-13587C1E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A1197-A13E-4951-9FF5-098714A9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98FDF-C9FA-4C5C-B215-9E3C3F3D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CD0E-F036-4604-91E6-9B4136E1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5B520-799E-408D-9360-818E363C4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229DB-FFCD-4145-9220-92821EF15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6847F-0E97-44AC-AAF5-BF2B63A3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6B0D4-613E-40F2-88E1-17F1BAEB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38874-F383-424D-9609-EA586C92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6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6FDDA-7403-4660-9607-BA11E90C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8474-E1ED-406C-B21E-A4BAECC74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F09E6-DEAD-4638-B636-DE809F022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55312-3B78-41AA-9865-56D07A8588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115ED2-E87A-4AED-8272-3AE2FE837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DACDF5-C245-497E-B28C-FE546AAA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AC91B1-8F5A-43F8-A679-BBE216E4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BDEA1-998A-457F-818D-3B2B809E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44D1-7377-48A8-9FD3-1A3B9CAF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09051-1E98-43B4-8691-91A769DD9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2C3D9F-BA17-4FB3-9AC7-2F5FEB79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D6AD8F-AD60-4FA5-ABB8-DC83B0C66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5782F-2729-42A7-9AF1-585DAC48D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EA2E0-F3CF-455F-9956-7BF8E9A5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6D73-6973-4CCD-A145-3C9991DF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6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67B8D-140C-4DFC-B0E4-5E8BF2C8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E2222-6379-40D4-9836-7E8E4B774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E0576-3E30-403D-A75D-FAD27A669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B14A8-13D0-4EF8-A4E3-29ED074F3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7879E-957F-41DD-85B2-C8274F34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A2CC2-B707-4677-9196-E57D7995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3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35A73-EFB5-42F1-80BE-6F589F7A4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4B72D3-865F-4EAA-83D7-BB742BDC0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24050-7E00-40D9-AB5A-5A65C7C19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465F3-9411-4EB6-A495-FDFCB6A3C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6ECE8-0DBA-44BC-A4C4-19F7AAA8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3480F-5F4F-455C-B35D-C6300B4A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69D17C-F65F-4318-8FC6-E3FD434F7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75A0B-CFAC-4778-A355-C2B479430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58C35-9ADA-408D-8D5B-756D1CB9B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4798D-3A8C-47DA-B7AE-28BB55CFC94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7692B-40E9-460B-BBC1-8E3EA3B18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6C6F4-6159-46C6-BCE1-A4787648F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3258-CB1E-4F13-80AF-8E7635685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3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0BC9961-1912-99F1-6BB3-E2EEE1E6DFC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  <a14:imgEffect>
                      <a14:colorTemperature colorTemp="11200"/>
                    </a14:imgEffect>
                    <a14:imgEffect>
                      <a14:saturation sat="3000"/>
                    </a14:imgEffect>
                    <a14:imgEffect>
                      <a14:brightnessContrast bright="5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71" y="912162"/>
            <a:ext cx="5178490" cy="4052168"/>
          </a:xfrm>
          <a:prstGeom prst="rect">
            <a:avLst/>
          </a:prstGeom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EC38553-6CD1-4556-8204-714726210309}"/>
              </a:ext>
            </a:extLst>
          </p:cNvPr>
          <p:cNvSpPr/>
          <p:nvPr/>
        </p:nvSpPr>
        <p:spPr>
          <a:xfrm>
            <a:off x="643812" y="419878"/>
            <a:ext cx="11028784" cy="59529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8ED9040-BF71-EB6F-169E-C78A8E33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55" y="2008833"/>
            <a:ext cx="4350389" cy="279400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800" b="1" dirty="0">
                <a:latin typeface="Garamond" panose="02020404030301010803" pitchFamily="18" charset="0"/>
              </a:rPr>
              <a:t>12th Joyce </a:t>
            </a:r>
            <a:r>
              <a:rPr lang="en-US" sz="1800" b="1" dirty="0" err="1">
                <a:latin typeface="Garamond" panose="02020404030301010803" pitchFamily="18" charset="0"/>
              </a:rPr>
              <a:t>Niblack</a:t>
            </a:r>
            <a:r>
              <a:rPr lang="en-US" sz="1800" b="1" dirty="0">
                <a:latin typeface="Garamond" panose="02020404030301010803" pitchFamily="18" charset="0"/>
              </a:rPr>
              <a:t> Memorial Conference on Myeloproliferative Neoplasms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en-US" sz="1800" b="1" dirty="0">
                <a:latin typeface="Garamond" panose="02020404030301010803" pitchFamily="18" charset="0"/>
              </a:rPr>
              <a:t>February 18/19, 2023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en-US" sz="1800" b="1" dirty="0">
                <a:latin typeface="Garamond" panose="02020404030301010803" pitchFamily="18" charset="0"/>
              </a:rPr>
              <a:t>Presented by the </a:t>
            </a:r>
            <a:br>
              <a:rPr lang="en-US" sz="1800" b="1" dirty="0">
                <a:latin typeface="Garamond" panose="02020404030301010803" pitchFamily="18" charset="0"/>
              </a:rPr>
            </a:br>
            <a:r>
              <a:rPr lang="en-US" sz="1800" b="1" dirty="0">
                <a:latin typeface="Garamond" panose="02020404030301010803" pitchFamily="18" charset="0"/>
              </a:rPr>
              <a:t>MPN Education Foundation</a:t>
            </a: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br>
              <a:rPr lang="en-US" sz="1800" b="1" dirty="0">
                <a:latin typeface="Garamond" panose="02020404030301010803" pitchFamily="18" charset="0"/>
              </a:rPr>
            </a:br>
            <a:r>
              <a:rPr lang="en-US" sz="1800" b="1" dirty="0">
                <a:latin typeface="Garamond" panose="02020404030301010803" pitchFamily="18" charset="0"/>
              </a:rPr>
              <a:t>This event would not be possible without the support of our partners at:</a:t>
            </a:r>
            <a:br>
              <a:rPr lang="en-US" sz="1800" b="1" dirty="0">
                <a:latin typeface="Garamond" panose="02020404030301010803" pitchFamily="18" charset="0"/>
              </a:rPr>
            </a:br>
            <a:endParaRPr lang="en-US" sz="1800" b="1" dirty="0">
              <a:latin typeface="Garamond" panose="02020404030301010803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F72E648-47FF-AC85-6DC0-F403656E8A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6288" y="5227797"/>
            <a:ext cx="1189788" cy="780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0B1025-1024-A4B5-93E7-BEE2963EC3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3031" y="5440976"/>
            <a:ext cx="1870883" cy="4698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0006C1-1EB0-950C-CF5D-A5146D7296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752" y="5434641"/>
            <a:ext cx="2080381" cy="41926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0C4B143-D0C8-F036-6B56-2F4486BB77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4762" y="576943"/>
            <a:ext cx="5643426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8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2305</TotalTime>
  <Words>44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Office Theme</vt:lpstr>
      <vt:lpstr>12th Joyce Niblack Memorial Conference on Myeloproliferative Neoplasms February 18/19, 2023 Presented by the  MPN Education Foundation        This event would not be possible without the support of our partners at: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</dc:creator>
  <cp:lastModifiedBy>Jo Ann Mannino</cp:lastModifiedBy>
  <cp:revision>30</cp:revision>
  <dcterms:created xsi:type="dcterms:W3CDTF">2020-09-03T18:34:35Z</dcterms:created>
  <dcterms:modified xsi:type="dcterms:W3CDTF">2023-02-24T16:20:47Z</dcterms:modified>
</cp:coreProperties>
</file>